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photoAlbum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5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0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73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1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447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56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62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69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 descr="微信图片_20180628150239">
            <a:extLst>
              <a:ext uri="{FF2B5EF4-FFF2-40B4-BE49-F238E27FC236}">
                <a16:creationId xmlns:a16="http://schemas.microsoft.com/office/drawing/2014/main" id="{7D02E972-D66D-45C6-8BB2-2C97762E8B5D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7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98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12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6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7ADBC-3555-4975-933F-DEB81ADD7FCC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069D7-37B2-4B84-9B2B-2265D64265D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628150239">
            <a:extLst>
              <a:ext uri="{FF2B5EF4-FFF2-40B4-BE49-F238E27FC236}">
                <a16:creationId xmlns:a16="http://schemas.microsoft.com/office/drawing/2014/main" id="{7D02E972-D66D-45C6-8BB2-2C97762E8B5D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1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" y="0"/>
            <a:ext cx="91487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89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bg1"/>
                </a:solidFill>
              </a:rPr>
              <a:t>Presentation Title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bg1"/>
                </a:solidFill>
              </a:rPr>
              <a:t>Speaker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6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Title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bg1"/>
                </a:solidFill>
              </a:rPr>
              <a:t>Content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22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</Words>
  <Application>Microsoft Office PowerPoint</Application>
  <PresentationFormat>全屏显示(4:3)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Arial</vt:lpstr>
      <vt:lpstr>Calibri</vt:lpstr>
      <vt:lpstr>Calibri Light</vt:lpstr>
      <vt:lpstr>Office 主题​​</vt:lpstr>
      <vt:lpstr>Presentation Title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705015648@qq.com</dc:creator>
  <cp:lastModifiedBy>sun qi</cp:lastModifiedBy>
  <cp:revision>5</cp:revision>
  <dcterms:created xsi:type="dcterms:W3CDTF">2018-06-28T10:11:28Z</dcterms:created>
  <dcterms:modified xsi:type="dcterms:W3CDTF">2018-06-29T03:41:21Z</dcterms:modified>
</cp:coreProperties>
</file>