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photoAlbum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ADBC-3555-4975-933F-DEB81ADD7FCC}" type="datetimeFigureOut">
              <a:rPr lang="zh-CN" altLang="en-US" smtClean="0"/>
              <a:t>2018/6/29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69D7-37B2-4B84-9B2B-2265D64265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2506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ADBC-3555-4975-933F-DEB81ADD7FCC}" type="datetimeFigureOut">
              <a:rPr lang="zh-CN" altLang="en-US" smtClean="0"/>
              <a:t>2018/6/29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69D7-37B2-4B84-9B2B-2265D64265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409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ADBC-3555-4975-933F-DEB81ADD7FCC}" type="datetimeFigureOut">
              <a:rPr lang="zh-CN" altLang="en-US" smtClean="0"/>
              <a:t>2018/6/29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69D7-37B2-4B84-9B2B-2265D64265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2734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ADBC-3555-4975-933F-DEB81ADD7FCC}" type="datetimeFigureOut">
              <a:rPr lang="zh-CN" altLang="en-US" smtClean="0"/>
              <a:t>2018/6/29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69D7-37B2-4B84-9B2B-2265D64265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814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ADBC-3555-4975-933F-DEB81ADD7FCC}" type="datetimeFigureOut">
              <a:rPr lang="zh-CN" altLang="en-US" smtClean="0"/>
              <a:t>2018/6/29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69D7-37B2-4B84-9B2B-2265D64265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4470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ADBC-3555-4975-933F-DEB81ADD7FCC}" type="datetimeFigureOut">
              <a:rPr lang="zh-CN" altLang="en-US" smtClean="0"/>
              <a:t>2018/6/29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69D7-37B2-4B84-9B2B-2265D64265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2562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ADBC-3555-4975-933F-DEB81ADD7FCC}" type="datetimeFigureOut">
              <a:rPr lang="zh-CN" altLang="en-US" smtClean="0"/>
              <a:t>2018/6/29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69D7-37B2-4B84-9B2B-2265D64265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9624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ADBC-3555-4975-933F-DEB81ADD7FCC}" type="datetimeFigureOut">
              <a:rPr lang="zh-CN" altLang="en-US" smtClean="0"/>
              <a:t>2018/6/29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69D7-37B2-4B84-9B2B-2265D64265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5690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ADBC-3555-4975-933F-DEB81ADD7FCC}" type="datetimeFigureOut">
              <a:rPr lang="zh-CN" altLang="en-US" smtClean="0"/>
              <a:t>2018/6/29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69D7-37B2-4B84-9B2B-2265D64265D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5" name="图片 4" descr="微信图片_20180628150239">
            <a:extLst>
              <a:ext uri="{FF2B5EF4-FFF2-40B4-BE49-F238E27FC236}">
                <a16:creationId xmlns:a16="http://schemas.microsoft.com/office/drawing/2014/main" id="{7D02E972-D66D-45C6-8BB2-2C97762E8B5D}"/>
              </a:ext>
            </a:extLst>
          </p:cNvPr>
          <p:cNvPicPr>
            <a:picLocks noGrp="1" noChangeAspect="1"/>
          </p:cNvPicPr>
          <p:nvPr isPhoto="1" userDrawn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87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985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ADBC-3555-4975-933F-DEB81ADD7FCC}" type="datetimeFigureOut">
              <a:rPr lang="zh-CN" altLang="en-US" smtClean="0"/>
              <a:t>2018/6/29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69D7-37B2-4B84-9B2B-2265D64265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12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ADBC-3555-4975-933F-DEB81ADD7FCC}" type="datetimeFigureOut">
              <a:rPr lang="zh-CN" altLang="en-US" smtClean="0"/>
              <a:t>2018/6/29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69D7-37B2-4B84-9B2B-2265D64265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26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7ADBC-3555-4975-933F-DEB81ADD7FCC}" type="datetimeFigureOut">
              <a:rPr lang="zh-CN" altLang="en-US" smtClean="0"/>
              <a:t>2018/6/29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069D7-37B2-4B84-9B2B-2265D64265D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 descr="微信图片_20180628150239">
            <a:extLst>
              <a:ext uri="{FF2B5EF4-FFF2-40B4-BE49-F238E27FC236}">
                <a16:creationId xmlns:a16="http://schemas.microsoft.com/office/drawing/2014/main" id="{7D02E972-D66D-45C6-8BB2-2C97762E8B5D}"/>
              </a:ext>
            </a:extLst>
          </p:cNvPr>
          <p:cNvPicPr>
            <a:picLocks noGrp="1" noChangeAspect="1"/>
          </p:cNvPicPr>
          <p:nvPr isPhoto="1" userDrawn="1"/>
        </p:nvPicPr>
        <p:blipFill>
          <a:blip r:embed="rId1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5" y="0"/>
            <a:ext cx="91487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89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chemeClr val="bg1"/>
                </a:solidFill>
              </a:rPr>
              <a:t>Presentation Title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chemeClr val="bg1"/>
                </a:solidFill>
              </a:rPr>
              <a:t>Speaker</a:t>
            </a:r>
            <a:endParaRPr lang="zh-CN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068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Title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chemeClr val="bg1"/>
                </a:solidFill>
              </a:rPr>
              <a:t>Content</a:t>
            </a:r>
            <a:endParaRPr lang="zh-CN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226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5</Words>
  <Application>Microsoft Office PowerPoint</Application>
  <PresentationFormat>全屏显示(4:3)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等线</vt:lpstr>
      <vt:lpstr>等线 Light</vt:lpstr>
      <vt:lpstr>Arial</vt:lpstr>
      <vt:lpstr>Calibri</vt:lpstr>
      <vt:lpstr>Calibri Light</vt:lpstr>
      <vt:lpstr>Office 主题​​</vt:lpstr>
      <vt:lpstr>Presentation Title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705015648@qq.com</dc:creator>
  <cp:lastModifiedBy>sun qi</cp:lastModifiedBy>
  <cp:revision>5</cp:revision>
  <dcterms:created xsi:type="dcterms:W3CDTF">2018-06-28T10:11:28Z</dcterms:created>
  <dcterms:modified xsi:type="dcterms:W3CDTF">2018-06-29T03:41:21Z</dcterms:modified>
</cp:coreProperties>
</file>